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7" r:id="rId5"/>
    <p:sldId id="268" r:id="rId6"/>
    <p:sldId id="269" r:id="rId7"/>
    <p:sldId id="270" r:id="rId8"/>
    <p:sldId id="264" r:id="rId9"/>
    <p:sldId id="271" r:id="rId10"/>
    <p:sldId id="272" r:id="rId11"/>
    <p:sldId id="273" r:id="rId12"/>
    <p:sldId id="274" r:id="rId13"/>
    <p:sldId id="275" r:id="rId14"/>
    <p:sldId id="277" r:id="rId15"/>
    <p:sldId id="276" r:id="rId16"/>
    <p:sldId id="278" r:id="rId17"/>
    <p:sldId id="265" r:id="rId18"/>
    <p:sldId id="266" r:id="rId19"/>
    <p:sldId id="350" r:id="rId20"/>
    <p:sldId id="345" r:id="rId21"/>
    <p:sldId id="346" r:id="rId22"/>
    <p:sldId id="347" r:id="rId23"/>
    <p:sldId id="348" r:id="rId24"/>
    <p:sldId id="349" r:id="rId25"/>
    <p:sldId id="286" r:id="rId26"/>
    <p:sldId id="284" r:id="rId27"/>
    <p:sldId id="287" r:id="rId28"/>
    <p:sldId id="313" r:id="rId29"/>
    <p:sldId id="314" r:id="rId30"/>
    <p:sldId id="317" r:id="rId31"/>
    <p:sldId id="318" r:id="rId32"/>
    <p:sldId id="319" r:id="rId33"/>
    <p:sldId id="320" r:id="rId34"/>
    <p:sldId id="321" r:id="rId35"/>
    <p:sldId id="316" r:id="rId36"/>
    <p:sldId id="315" r:id="rId37"/>
    <p:sldId id="322" r:id="rId38"/>
    <p:sldId id="323" r:id="rId39"/>
    <p:sldId id="324" r:id="rId40"/>
    <p:sldId id="329" r:id="rId4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2014/10/2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2014/10/2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ted.com/talks?lang=zh-tw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國家  華藝線上圖書館資料搜尋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鄭忍嬌</a:t>
            </a:r>
            <a:endParaRPr lang="en-US" altLang="zh-TW" dirty="0" smtClean="0"/>
          </a:p>
          <a:p>
            <a:r>
              <a:rPr lang="en-US" altLang="zh-TW" dirty="0" smtClean="0">
                <a:solidFill>
                  <a:schemeClr val="tx1"/>
                </a:solidFill>
              </a:rPr>
              <a:t>2014.04.01.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475656" y="3573016"/>
            <a:ext cx="4320480" cy="10801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4860032" y="4077072"/>
            <a:ext cx="1512168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763688" y="2132856"/>
            <a:ext cx="792088" cy="10801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3275856" y="2060848"/>
            <a:ext cx="1512168" cy="13681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0313" t="66380" r="31888" b="12200"/>
          <a:stretch>
            <a:fillRect/>
          </a:stretch>
        </p:blipFill>
        <p:spPr bwMode="auto">
          <a:xfrm>
            <a:off x="323528" y="2132856"/>
            <a:ext cx="853930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5940152" y="3789040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/>
          <p:nvPr/>
        </p:nvSpPr>
        <p:spPr>
          <a:xfrm>
            <a:off x="2339752" y="4869160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699792" y="2780928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1187624" y="1484784"/>
            <a:ext cx="1368152" cy="367240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0313" t="66380" r="32675" b="13460"/>
          <a:stretch>
            <a:fillRect/>
          </a:stretch>
        </p:blipFill>
        <p:spPr bwMode="auto">
          <a:xfrm>
            <a:off x="395535" y="1772816"/>
            <a:ext cx="824941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3059832" y="2564904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683568" y="2996952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0313" t="66380" r="31888" b="13460"/>
          <a:stretch>
            <a:fillRect/>
          </a:stretch>
        </p:blipFill>
        <p:spPr bwMode="auto">
          <a:xfrm>
            <a:off x="539552" y="2060848"/>
            <a:ext cx="820891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多元藏資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華藝線上圖書館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21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全方位藏資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67544" y="1340768"/>
            <a:ext cx="2890664" cy="820688"/>
          </a:xfrm>
        </p:spPr>
        <p:txBody>
          <a:bodyPr/>
          <a:lstStyle/>
          <a:p>
            <a:r>
              <a:rPr lang="zh-TW" altLang="en-US" dirty="0" smtClean="0"/>
              <a:t>國家圖書館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88841"/>
            <a:ext cx="7200800" cy="450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/>
          <p:nvPr/>
        </p:nvSpPr>
        <p:spPr>
          <a:xfrm>
            <a:off x="3131840" y="4797152"/>
            <a:ext cx="2880320" cy="122413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14775"/>
            <a:ext cx="24082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66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93988"/>
            <a:ext cx="24082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17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76872"/>
            <a:ext cx="24082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8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57600"/>
            <a:ext cx="4032448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7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29000"/>
            <a:ext cx="1851288" cy="74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046" y="3484979"/>
            <a:ext cx="1617370" cy="6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08376"/>
            <a:ext cx="1478489" cy="58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433030"/>
            <a:ext cx="2229386" cy="69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62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475656" y="2276872"/>
            <a:ext cx="4392488" cy="352839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699792" y="1340768"/>
            <a:ext cx="3816424" cy="252028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影片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TED</a:t>
            </a:r>
            <a:r>
              <a:rPr lang="zh-TW" altLang="en-US" dirty="0" smtClean="0"/>
              <a:t> </a:t>
            </a:r>
            <a:r>
              <a:rPr lang="en-US" altLang="zh-TW" dirty="0" smtClean="0"/>
              <a:t>TALK</a:t>
            </a:r>
          </a:p>
          <a:p>
            <a:pPr lvl="1"/>
            <a:r>
              <a:rPr lang="zh-TW" altLang="en-US" dirty="0" smtClean="0"/>
              <a:t>每場 </a:t>
            </a:r>
            <a:r>
              <a:rPr lang="en-US" altLang="zh-TW" dirty="0" smtClean="0"/>
              <a:t>18</a:t>
            </a:r>
            <a:r>
              <a:rPr lang="zh-TW" altLang="en-US" dirty="0" smtClean="0"/>
              <a:t> 分鐘以內的演講</a:t>
            </a:r>
            <a:endParaRPr lang="en-US" altLang="zh-TW" dirty="0" smtClean="0"/>
          </a:p>
          <a:p>
            <a:r>
              <a:rPr lang="zh-TW" altLang="en-US" dirty="0" smtClean="0"/>
              <a:t>公視</a:t>
            </a:r>
            <a:endParaRPr lang="en-US" altLang="zh-TW" dirty="0" smtClean="0"/>
          </a:p>
          <a:p>
            <a:r>
              <a:rPr lang="en-US" altLang="zh-TW" dirty="0" smtClean="0"/>
              <a:t>discovery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78180" y="3244334"/>
            <a:ext cx="3787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hlinkClick r:id="rId2"/>
              </a:rPr>
              <a:t>http://www.ted.com/talks?lang=zh-tw</a:t>
            </a:r>
            <a:endParaRPr lang="zh-TW" altLang="en-US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251520" y="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TED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TALK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0716" t="43700" r="32675" b="35132"/>
          <a:stretch>
            <a:fillRect/>
          </a:stretch>
        </p:blipFill>
        <p:spPr bwMode="auto">
          <a:xfrm>
            <a:off x="467544" y="1628800"/>
            <a:ext cx="836883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539552" y="2492896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3275856" y="2564904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2195736" y="1340768"/>
            <a:ext cx="1008112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3131840" y="98072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包括全國博碩士論文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14563" t="2121" r="15350"/>
          <a:stretch>
            <a:fillRect/>
          </a:stretch>
        </p:blipFill>
        <p:spPr bwMode="auto">
          <a:xfrm>
            <a:off x="827584" y="188640"/>
            <a:ext cx="7560840" cy="659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14563" r="15350"/>
          <a:stretch>
            <a:fillRect/>
          </a:stretch>
        </p:blipFill>
        <p:spPr bwMode="auto">
          <a:xfrm>
            <a:off x="899592" y="188640"/>
            <a:ext cx="7272808" cy="648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195736" y="1052736"/>
            <a:ext cx="1584176" cy="10801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5292080" y="1772816"/>
            <a:ext cx="2304256" cy="41044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en-US" altLang="zh-TW" dirty="0" smtClean="0"/>
              <a:t>TED TALK /</a:t>
            </a:r>
            <a:r>
              <a:rPr lang="zh-TW" altLang="en-US" dirty="0" smtClean="0"/>
              <a:t>父女情緣</a:t>
            </a:r>
            <a:endParaRPr lang="zh-TW" alt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323528" y="3933056"/>
            <a:ext cx="3816424" cy="86409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251520" y="33265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公視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251520" y="11663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DISCOVERY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zh-TW" altLang="en-US" dirty="0" smtClean="0"/>
              <a:t>圖片</a:t>
            </a:r>
            <a:endParaRPr lang="zh-TW" alt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861"/>
          <a:stretch>
            <a:fillRect/>
          </a:stretch>
        </p:blipFill>
        <p:spPr bwMode="auto">
          <a:xfrm>
            <a:off x="0" y="620688"/>
            <a:ext cx="9144000" cy="566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411760" y="1484784"/>
            <a:ext cx="2664296" cy="10081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1971650"/>
          </a:xfrm>
        </p:spPr>
        <p:txBody>
          <a:bodyPr/>
          <a:lstStyle/>
          <a:p>
            <a:r>
              <a:rPr lang="zh-TW" altLang="en-US" dirty="0" smtClean="0"/>
              <a:t>提問與回饋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371600" y="3573016"/>
            <a:ext cx="6400800" cy="2065784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找到有用資料，</a:t>
            </a:r>
            <a:endParaRPr lang="en-US" altLang="zh-TW" dirty="0" smtClean="0"/>
          </a:p>
          <a:p>
            <a:r>
              <a:rPr lang="zh-TW" altLang="en-US" dirty="0" smtClean="0"/>
              <a:t>報告完成一大半！</a:t>
            </a:r>
            <a:endParaRPr lang="en-US" altLang="zh-TW" dirty="0" smtClean="0"/>
          </a:p>
          <a:p>
            <a:r>
              <a:rPr lang="zh-TW" altLang="en-US" smtClean="0"/>
              <a:t>預祝</a:t>
            </a:r>
            <a:r>
              <a:rPr lang="zh-TW" altLang="en-US" dirty="0" smtClean="0"/>
              <a:t>！</a:t>
            </a:r>
            <a:endParaRPr lang="en-US" altLang="zh-TW" dirty="0" smtClean="0"/>
          </a:p>
          <a:p>
            <a:r>
              <a:rPr lang="zh-TW" altLang="en-US" dirty="0" smtClean="0"/>
              <a:t>發現</a:t>
            </a:r>
            <a:r>
              <a:rPr lang="zh-TW" altLang="en-US" dirty="0" smtClean="0"/>
              <a:t>知識新天地！！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橢圓 3"/>
          <p:cNvSpPr/>
          <p:nvPr/>
        </p:nvSpPr>
        <p:spPr>
          <a:xfrm>
            <a:off x="0" y="1412776"/>
            <a:ext cx="2664296" cy="187220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467544" y="3861048"/>
            <a:ext cx="2232248" cy="115212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0313" t="66380" r="31888" b="12200"/>
          <a:stretch>
            <a:fillRect/>
          </a:stretch>
        </p:blipFill>
        <p:spPr bwMode="auto">
          <a:xfrm>
            <a:off x="323528" y="2132856"/>
            <a:ext cx="853930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611560" y="2924944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5940152" y="3789040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331640" y="2060848"/>
            <a:ext cx="2016224" cy="57606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78</Words>
  <Application>Microsoft Office PowerPoint</Application>
  <PresentationFormat>如螢幕大小 (4:3)</PresentationFormat>
  <Paragraphs>24</Paragraphs>
  <Slides>40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4" baseType="lpstr">
      <vt:lpstr>新細明體</vt:lpstr>
      <vt:lpstr>Arial</vt:lpstr>
      <vt:lpstr>Calibri</vt:lpstr>
      <vt:lpstr>Office 佈景主題</vt:lpstr>
      <vt:lpstr>國家  華藝線上圖書館資料搜尋</vt:lpstr>
      <vt:lpstr>全方位藏資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多元藏資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影片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TED TALK /父女情緣</vt:lpstr>
      <vt:lpstr>PowerPoint 簡報</vt:lpstr>
      <vt:lpstr>PowerPoint 簡報</vt:lpstr>
      <vt:lpstr>PowerPoint 簡報</vt:lpstr>
      <vt:lpstr>圖片</vt:lpstr>
      <vt:lpstr>提問與回饋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全球化資料尋覓資源</dc:title>
  <dc:creator>User</dc:creator>
  <cp:lastModifiedBy>user</cp:lastModifiedBy>
  <cp:revision>61</cp:revision>
  <dcterms:created xsi:type="dcterms:W3CDTF">2013-09-16T10:18:12Z</dcterms:created>
  <dcterms:modified xsi:type="dcterms:W3CDTF">2014-10-01T20:24:32Z</dcterms:modified>
</cp:coreProperties>
</file>